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08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6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276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798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376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48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1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031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37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77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095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42DC1-CF56-4E06-A462-B60C46739AB7}" type="datetimeFigureOut">
              <a:rPr lang="nl-NL" smtClean="0"/>
              <a:t>2-10-2015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00EB9-4003-49D4-8E29-1F424A3E26F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971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656183"/>
          </a:xfrm>
        </p:spPr>
        <p:txBody>
          <a:bodyPr/>
          <a:lstStyle/>
          <a:p>
            <a:r>
              <a:rPr lang="nl-NL" dirty="0" smtClean="0"/>
              <a:t>Das Quiz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lnSpcReduction="10000"/>
          </a:bodyPr>
          <a:lstStyle/>
          <a:p>
            <a:pPr marL="514350" indent="-514350" algn="l">
              <a:buAutoNum type="arabicPeriod"/>
            </a:pPr>
            <a:r>
              <a:rPr lang="nl-NL" dirty="0" smtClean="0"/>
              <a:t>Je krijgt een dia te zien met een vraag en 3 antwoorden. 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2. Steek het kaartje met de kleur van je     antwoord op.</a:t>
            </a:r>
          </a:p>
          <a:p>
            <a:pPr algn="l"/>
            <a:endParaRPr lang="nl-NL" dirty="0" smtClean="0"/>
          </a:p>
          <a:p>
            <a:pPr algn="l"/>
            <a:r>
              <a:rPr lang="nl-NL" dirty="0" smtClean="0"/>
              <a:t>3. Je krijgt meteen te </a:t>
            </a:r>
            <a:r>
              <a:rPr lang="nl-NL" b="1" i="1" u="sng" dirty="0" smtClean="0"/>
              <a:t>zien</a:t>
            </a:r>
            <a:r>
              <a:rPr lang="nl-NL" dirty="0" smtClean="0"/>
              <a:t> wat juist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26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bestätigen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bevestigen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verstevigen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verlengen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864095"/>
          </a:xfrm>
        </p:spPr>
        <p:txBody>
          <a:bodyPr/>
          <a:lstStyle/>
          <a:p>
            <a:r>
              <a:rPr lang="nl-NL" dirty="0" err="1" smtClean="0"/>
              <a:t>anrufen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3361928"/>
          </a:xfrm>
        </p:spPr>
        <p:txBody>
          <a:bodyPr>
            <a:noAutofit/>
          </a:bodyPr>
          <a:lstStyle/>
          <a:p>
            <a:r>
              <a:rPr lang="nl-NL" sz="4000" dirty="0" smtClean="0">
                <a:solidFill>
                  <a:srgbClr val="FF0000"/>
                </a:solidFill>
              </a:rPr>
              <a:t>bellen</a:t>
            </a:r>
            <a:endParaRPr lang="nl-NL" sz="4000" dirty="0" smtClean="0">
              <a:solidFill>
                <a:srgbClr val="FF000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70C0"/>
                </a:solidFill>
              </a:rPr>
              <a:t>blaffen</a:t>
            </a:r>
            <a:endParaRPr lang="nl-NL" sz="4000" dirty="0" smtClean="0">
              <a:solidFill>
                <a:srgbClr val="0070C0"/>
              </a:solidFill>
            </a:endParaRPr>
          </a:p>
          <a:p>
            <a:endParaRPr lang="nl-NL" sz="4000" dirty="0"/>
          </a:p>
          <a:p>
            <a:r>
              <a:rPr lang="nl-NL" sz="4000" dirty="0" smtClean="0">
                <a:solidFill>
                  <a:srgbClr val="00B050"/>
                </a:solidFill>
              </a:rPr>
              <a:t>beven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Vorschlag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het voorstel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gestel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het stelsel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8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außer</a:t>
            </a:r>
            <a:r>
              <a:rPr lang="nl-NL" dirty="0" smtClean="0"/>
              <a:t> Betracht lassen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70C0"/>
                </a:solidFill>
              </a:rPr>
              <a:t>binnenstebuiten</a:t>
            </a:r>
            <a:endParaRPr lang="nl-NL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FF0000"/>
                </a:solidFill>
              </a:rPr>
              <a:t>buiten beschouwing laten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dirty="0" smtClean="0">
                <a:solidFill>
                  <a:srgbClr val="00B050"/>
                </a:solidFill>
              </a:rPr>
              <a:t> </a:t>
            </a:r>
            <a:r>
              <a:rPr lang="nl-NL" dirty="0" smtClean="0">
                <a:solidFill>
                  <a:srgbClr val="00B050"/>
                </a:solidFill>
              </a:rPr>
              <a:t>bijdragen tot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27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ablehnen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afwijzen</a:t>
            </a: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afvragen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afzagen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6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betrachten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zoeken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vergeten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beschouwen</a:t>
            </a:r>
            <a:endParaRPr lang="nl-NL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9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Auskunft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parkeerplaats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folders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informatie</a:t>
            </a:r>
            <a:endParaRPr lang="nl-NL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97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</a:t>
            </a:r>
            <a:r>
              <a:rPr lang="nl-NL" dirty="0" err="1" smtClean="0"/>
              <a:t>Nachricht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 het feest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 het bericht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het verlies</a:t>
            </a:r>
            <a:endParaRPr lang="nl-NL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der </a:t>
            </a:r>
            <a:r>
              <a:rPr lang="nl-NL" dirty="0" err="1" smtClean="0"/>
              <a:t>Streit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4000" dirty="0" smtClean="0">
                <a:solidFill>
                  <a:srgbClr val="0070C0"/>
                </a:solidFill>
              </a:rPr>
              <a:t>de </a:t>
            </a:r>
            <a:r>
              <a:rPr lang="nl-NL" sz="4000" dirty="0" smtClean="0">
                <a:solidFill>
                  <a:srgbClr val="0070C0"/>
                </a:solidFill>
              </a:rPr>
              <a:t>staat</a:t>
            </a:r>
            <a:endParaRPr lang="nl-NL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FF0000"/>
                </a:solidFill>
              </a:rPr>
              <a:t>de </a:t>
            </a:r>
            <a:r>
              <a:rPr lang="nl-NL" sz="4000" dirty="0" smtClean="0">
                <a:solidFill>
                  <a:srgbClr val="FF0000"/>
                </a:solidFill>
              </a:rPr>
              <a:t>straat</a:t>
            </a:r>
            <a:endParaRPr lang="nl-NL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 smtClean="0">
                <a:solidFill>
                  <a:srgbClr val="00B050"/>
                </a:solidFill>
              </a:rPr>
              <a:t>de </a:t>
            </a:r>
            <a:r>
              <a:rPr lang="nl-NL" sz="4000" dirty="0" smtClean="0">
                <a:solidFill>
                  <a:srgbClr val="00B050"/>
                </a:solidFill>
              </a:rPr>
              <a:t>ruzie</a:t>
            </a:r>
            <a:endParaRPr lang="nl-NL" sz="4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31917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99</Words>
  <Application>Microsoft Office PowerPoint</Application>
  <PresentationFormat>Diavoorstelling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Das Quiz </vt:lpstr>
      <vt:lpstr>anrufen</vt:lpstr>
      <vt:lpstr>der Vorschlag</vt:lpstr>
      <vt:lpstr>außer Betracht lassen</vt:lpstr>
      <vt:lpstr>ablehnen</vt:lpstr>
      <vt:lpstr>betrachten</vt:lpstr>
      <vt:lpstr>die Auskunft</vt:lpstr>
      <vt:lpstr>die Nachricht</vt:lpstr>
      <vt:lpstr>der Streit</vt:lpstr>
      <vt:lpstr>bestätigen</vt:lpstr>
    </vt:vector>
  </TitlesOfParts>
  <Company>Scholengroep Tongerlo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Quiz</dc:title>
  <dc:creator>Kuijpers, PC</dc:creator>
  <cp:lastModifiedBy>Kuijpers, PC</cp:lastModifiedBy>
  <cp:revision>7</cp:revision>
  <dcterms:created xsi:type="dcterms:W3CDTF">2015-09-25T12:45:13Z</dcterms:created>
  <dcterms:modified xsi:type="dcterms:W3CDTF">2015-10-02T12:38:54Z</dcterms:modified>
</cp:coreProperties>
</file>