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je    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bestätigen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bevestigen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verstevigen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verlengen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anrufen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bellen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blaffen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beven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Vorschlag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voorstel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gestel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stelsel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außer</a:t>
            </a:r>
            <a:r>
              <a:rPr lang="nl-NL" dirty="0" smtClean="0"/>
              <a:t> Betracht lassen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70C0"/>
                </a:solidFill>
              </a:rPr>
              <a:t>binnenstebuiten</a:t>
            </a:r>
            <a:endParaRPr lang="nl-NL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buiten beschouwing laten</a:t>
            </a:r>
            <a:endParaRPr lang="nl-NL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 </a:t>
            </a:r>
            <a:r>
              <a:rPr lang="nl-NL" dirty="0" smtClean="0">
                <a:solidFill>
                  <a:srgbClr val="00B050"/>
                </a:solidFill>
              </a:rPr>
              <a:t>bijdragen tot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ablehnen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afwijzen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afvragen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afzagen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zoeken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vergeten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beschouwen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Auskunft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parkeerplaats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folders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informatie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Nachricht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het feest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 het bericht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verlies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Streit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staat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</a:t>
            </a:r>
            <a:r>
              <a:rPr lang="nl-NL" sz="4000" dirty="0" smtClean="0">
                <a:solidFill>
                  <a:srgbClr val="FF0000"/>
                </a:solidFill>
              </a:rPr>
              <a:t>straat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ruzie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99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anrufen</vt:lpstr>
      <vt:lpstr>der Vorschlag</vt:lpstr>
      <vt:lpstr>außer Betracht lassen</vt:lpstr>
      <vt:lpstr>ablehnen</vt:lpstr>
      <vt:lpstr>betrachten</vt:lpstr>
      <vt:lpstr>die Auskunft</vt:lpstr>
      <vt:lpstr>die Nachricht</vt:lpstr>
      <vt:lpstr>der Streit</vt:lpstr>
      <vt:lpstr>bestätigen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7</cp:revision>
  <dcterms:created xsi:type="dcterms:W3CDTF">2015-09-25T12:45:13Z</dcterms:created>
  <dcterms:modified xsi:type="dcterms:W3CDTF">2015-10-02T12:38:54Z</dcterms:modified>
</cp:coreProperties>
</file>